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2"/>
    <p:restoredTop sz="94697"/>
  </p:normalViewPr>
  <p:slideViewPr>
    <p:cSldViewPr snapToGrid="0" snapToObjects="1">
      <p:cViewPr varScale="1">
        <p:scale>
          <a:sx n="85" d="100"/>
          <a:sy n="85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-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s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299802" y="2728209"/>
            <a:ext cx="9293902" cy="1409075"/>
          </a:xfrm>
        </p:spPr>
        <p:txBody>
          <a:bodyPr/>
          <a:lstStyle/>
          <a:p>
            <a:r>
              <a:rPr lang="nl-NL" sz="4800" dirty="0"/>
              <a:t>INFORMATIEAVOND </a:t>
            </a:r>
            <a:r>
              <a:rPr lang="nl-NL" sz="4800" dirty="0" smtClean="0"/>
              <a:t>UNITAS/TACTIEF JEUGDKAMP </a:t>
            </a:r>
            <a:endParaRPr lang="nl-NL" sz="4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206424" y="4410972"/>
            <a:ext cx="9107145" cy="1117687"/>
          </a:xfrm>
        </p:spPr>
        <p:txBody>
          <a:bodyPr>
            <a:normAutofit/>
          </a:bodyPr>
          <a:lstStyle/>
          <a:p>
            <a:r>
              <a:rPr lang="nl-NL" sz="2400" b="1" dirty="0" smtClean="0"/>
              <a:t>Woensdag 24 mei, donderdag 25 mei, vrijdag </a:t>
            </a:r>
            <a:r>
              <a:rPr lang="nl-NL" sz="2400" b="1" smtClean="0"/>
              <a:t>26 mei 2017</a:t>
            </a:r>
            <a:endParaRPr lang="nl-NL" sz="24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06" y="400636"/>
            <a:ext cx="5705594" cy="11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Wie zijn wij?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78917"/>
          </a:xfrm>
        </p:spPr>
        <p:txBody>
          <a:bodyPr>
            <a:normAutofit/>
          </a:bodyPr>
          <a:lstStyle/>
          <a:p>
            <a:r>
              <a:rPr lang="nl-NL" b="1" dirty="0" smtClean="0"/>
              <a:t>Kampstaf 2017:</a:t>
            </a:r>
          </a:p>
          <a:p>
            <a:r>
              <a:rPr lang="nl-NL" dirty="0" smtClean="0"/>
              <a:t>Ton </a:t>
            </a:r>
            <a:r>
              <a:rPr lang="nl-NL" dirty="0" err="1" smtClean="0"/>
              <a:t>Tönjes</a:t>
            </a:r>
            <a:endParaRPr lang="nl-NL" dirty="0" smtClean="0"/>
          </a:p>
          <a:p>
            <a:r>
              <a:rPr lang="nl-NL" dirty="0" smtClean="0"/>
              <a:t>Anneke de Boer</a:t>
            </a:r>
          </a:p>
          <a:p>
            <a:r>
              <a:rPr lang="nl-NL" dirty="0" smtClean="0"/>
              <a:t>Maarten van de Bosch</a:t>
            </a:r>
          </a:p>
          <a:p>
            <a:r>
              <a:rPr lang="nl-NL" dirty="0" smtClean="0"/>
              <a:t>Dominique de Vogel</a:t>
            </a:r>
          </a:p>
          <a:p>
            <a:r>
              <a:rPr lang="nl-NL" dirty="0" smtClean="0"/>
              <a:t>Mirjam Postma</a:t>
            </a:r>
          </a:p>
          <a:p>
            <a:endParaRPr lang="nl-NL" dirty="0"/>
          </a:p>
          <a:p>
            <a:r>
              <a:rPr lang="nl-NL" dirty="0" smtClean="0"/>
              <a:t>Daarnaast extra kampleiding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466" y="2336872"/>
            <a:ext cx="3318933" cy="33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houdt het kamp in?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38878"/>
          </a:xfrm>
        </p:spPr>
        <p:txBody>
          <a:bodyPr>
            <a:normAutofit/>
          </a:bodyPr>
          <a:lstStyle/>
          <a:p>
            <a:r>
              <a:rPr lang="nl-NL" dirty="0" smtClean="0"/>
              <a:t>Voor wie</a:t>
            </a:r>
          </a:p>
          <a:p>
            <a:r>
              <a:rPr lang="nl-NL" dirty="0" smtClean="0"/>
              <a:t>Doel van het kamp: jong &amp; oud door elkaar heen</a:t>
            </a:r>
          </a:p>
          <a:p>
            <a:r>
              <a:rPr lang="nl-NL" dirty="0" smtClean="0"/>
              <a:t>Inschrijven</a:t>
            </a:r>
          </a:p>
          <a:p>
            <a:r>
              <a:rPr lang="nl-NL" dirty="0" smtClean="0"/>
              <a:t>Kosten</a:t>
            </a:r>
          </a:p>
          <a:p>
            <a:r>
              <a:rPr lang="nl-NL" dirty="0" smtClean="0"/>
              <a:t>Locatie</a:t>
            </a:r>
          </a:p>
          <a:p>
            <a:r>
              <a:rPr lang="nl-NL" dirty="0" smtClean="0"/>
              <a:t>Wat gaan we doen</a:t>
            </a:r>
          </a:p>
          <a:p>
            <a:r>
              <a:rPr lang="nl-NL" dirty="0" smtClean="0"/>
              <a:t>Verschillen in leeftijden</a:t>
            </a:r>
          </a:p>
          <a:p>
            <a:r>
              <a:rPr lang="nl-NL" dirty="0" smtClean="0"/>
              <a:t>Thema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534" y="1991233"/>
            <a:ext cx="3439105" cy="48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Praktische zaken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r>
              <a:rPr lang="nl-NL" dirty="0" smtClean="0"/>
              <a:t>Wat moet je meenemen?</a:t>
            </a:r>
          </a:p>
          <a:p>
            <a:endParaRPr lang="nl-NL" dirty="0"/>
          </a:p>
          <a:p>
            <a:r>
              <a:rPr lang="nl-NL" dirty="0" smtClean="0"/>
              <a:t>Tent (je slaapt niet alleen)</a:t>
            </a:r>
          </a:p>
          <a:p>
            <a:r>
              <a:rPr lang="nl-NL" dirty="0" smtClean="0"/>
              <a:t>Slaapzak + luchtbed + kussen</a:t>
            </a:r>
          </a:p>
          <a:p>
            <a:r>
              <a:rPr lang="nl-NL" dirty="0" smtClean="0"/>
              <a:t>Fiets (vanaf D-jeugd)</a:t>
            </a:r>
          </a:p>
          <a:p>
            <a:r>
              <a:rPr lang="nl-NL" dirty="0" smtClean="0"/>
              <a:t>Kleren die vies/nat mogen worden</a:t>
            </a:r>
          </a:p>
          <a:p>
            <a:r>
              <a:rPr lang="nl-NL" dirty="0" smtClean="0"/>
              <a:t>Logeerspullen</a:t>
            </a:r>
          </a:p>
          <a:p>
            <a:endParaRPr lang="nl-NL" dirty="0"/>
          </a:p>
          <a:p>
            <a:r>
              <a:rPr lang="nl-NL" i="1" dirty="0" smtClean="0"/>
              <a:t>Er volgt een digitaal kampboekje met o.a. een inpaklijst</a:t>
            </a:r>
            <a:endParaRPr lang="nl-NL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332" y="2540000"/>
            <a:ext cx="3776133" cy="29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Programma woensdag: Fietsen, tent opzetten, eten, avondspel</a:t>
            </a:r>
          </a:p>
          <a:p>
            <a:r>
              <a:rPr lang="nl-NL" dirty="0" smtClean="0"/>
              <a:t>Programma donderdag: Ontbijten, ochtend activiteit, lunch, middagactiviteit, vrije tijd, eten, bonte avond</a:t>
            </a:r>
          </a:p>
          <a:p>
            <a:r>
              <a:rPr lang="nl-NL" dirty="0" smtClean="0"/>
              <a:t>Programma vrijdag: Ontbijten, ochtendspel, tent afbreken, lunch, terug fietsen, afsluiting in kantine</a:t>
            </a:r>
          </a:p>
          <a:p>
            <a:endParaRPr lang="nl-NL" dirty="0"/>
          </a:p>
          <a:p>
            <a:r>
              <a:rPr lang="nl-NL" dirty="0" smtClean="0"/>
              <a:t>Spellen: korfbal, voetbal, volleybal</a:t>
            </a:r>
          </a:p>
          <a:p>
            <a:endParaRPr lang="nl-NL" dirty="0"/>
          </a:p>
          <a:p>
            <a:r>
              <a:rPr lang="nl-NL" dirty="0" smtClean="0"/>
              <a:t>Nachtwacht</a:t>
            </a:r>
            <a:endParaRPr lang="nl-NL" dirty="0"/>
          </a:p>
          <a:p>
            <a:r>
              <a:rPr lang="nl-NL" dirty="0" smtClean="0"/>
              <a:t>Zwemdiploma</a:t>
            </a:r>
          </a:p>
          <a:p>
            <a:r>
              <a:rPr lang="nl-NL" dirty="0" smtClean="0"/>
              <a:t>Verzekerd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12407" b="12407"/>
          <a:stretch/>
        </p:blipFill>
        <p:spPr>
          <a:xfrm>
            <a:off x="7010400" y="4114799"/>
            <a:ext cx="4267200" cy="24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nemen we niet mee?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Drank</a:t>
            </a:r>
          </a:p>
          <a:p>
            <a:r>
              <a:rPr lang="nl-NL" dirty="0" smtClean="0"/>
              <a:t>Drugs</a:t>
            </a:r>
          </a:p>
          <a:p>
            <a:r>
              <a:rPr lang="nl-NL" dirty="0" smtClean="0"/>
              <a:t>Teveel energie drank</a:t>
            </a:r>
          </a:p>
          <a:p>
            <a:r>
              <a:rPr lang="nl-NL" dirty="0" err="1" smtClean="0"/>
              <a:t>Ipad</a:t>
            </a:r>
            <a:r>
              <a:rPr lang="nl-NL" dirty="0" smtClean="0"/>
              <a:t> en andere </a:t>
            </a:r>
            <a:r>
              <a:rPr lang="nl-NL" dirty="0" err="1" smtClean="0"/>
              <a:t>electronica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166" y="233687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4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Vragen?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Mailen kan altijd naar: </a:t>
            </a:r>
            <a:r>
              <a:rPr lang="nl-NL" dirty="0" err="1" smtClean="0"/>
              <a:t>kamp@ckvunitas-perspectief.nl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b="75309"/>
          <a:stretch/>
        </p:blipFill>
        <p:spPr>
          <a:xfrm>
            <a:off x="406151" y="3437539"/>
            <a:ext cx="8976866" cy="31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j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Berlijn</Template>
  <TotalTime>10846</TotalTime>
  <Words>195</Words>
  <Application>Microsoft Macintosh PowerPoint</Application>
  <PresentationFormat>Breedbeeld</PresentationFormat>
  <Paragraphs>47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0" baseType="lpstr">
      <vt:lpstr>Arial</vt:lpstr>
      <vt:lpstr>Trebuchet MS</vt:lpstr>
      <vt:lpstr>Berlijn</vt:lpstr>
      <vt:lpstr>INFORMATIEAVOND UNITAS/TACTIEF JEUGDKAMP </vt:lpstr>
      <vt:lpstr>Wie zijn wij?</vt:lpstr>
      <vt:lpstr>Wat houdt het kamp in?</vt:lpstr>
      <vt:lpstr>Praktische zaken</vt:lpstr>
      <vt:lpstr>Wat gaan we doen?</vt:lpstr>
      <vt:lpstr>Wat nemen we niet mee?</vt:lpstr>
      <vt:lpstr>Vragen?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INFORMATIEAVOND UNITAS KAMP </dc:title>
  <dc:creator>Microsoft Office-gebruiker</dc:creator>
  <cp:lastModifiedBy>Microsoft Office-gebruiker</cp:lastModifiedBy>
  <cp:revision>9</cp:revision>
  <dcterms:created xsi:type="dcterms:W3CDTF">2017-03-13T20:39:39Z</dcterms:created>
  <dcterms:modified xsi:type="dcterms:W3CDTF">2017-04-13T04:55:47Z</dcterms:modified>
</cp:coreProperties>
</file>