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375"/>
  </p:normalViewPr>
  <p:slideViewPr>
    <p:cSldViewPr snapToGrid="0" snapToObjects="1">
      <p:cViewPr varScale="1">
        <p:scale>
          <a:sx n="84" d="100"/>
          <a:sy n="84" d="100"/>
        </p:scale>
        <p:origin x="4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amp@ckvunitas-perspectief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99802" y="2728209"/>
            <a:ext cx="9293902" cy="1409075"/>
          </a:xfrm>
        </p:spPr>
        <p:txBody>
          <a:bodyPr/>
          <a:lstStyle/>
          <a:p>
            <a:r>
              <a:rPr lang="nl-NL" sz="4800" dirty="0"/>
              <a:t>INFORMATIEAVOND UNITAS/TACTIEF JEUGDKAMP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206424" y="4410972"/>
            <a:ext cx="9107145" cy="1117687"/>
          </a:xfrm>
        </p:spPr>
        <p:txBody>
          <a:bodyPr>
            <a:normAutofit/>
          </a:bodyPr>
          <a:lstStyle/>
          <a:p>
            <a:r>
              <a:rPr lang="nl-NL" sz="2400" b="1" dirty="0"/>
              <a:t>Woensdag 9 mei, donderdag 10 mei, vrijdag 11 mei 2018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06" y="400636"/>
            <a:ext cx="5705594" cy="11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wij?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78917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Kampstaf 2018:</a:t>
            </a:r>
          </a:p>
          <a:p>
            <a:r>
              <a:rPr lang="nl-NL" dirty="0"/>
              <a:t>Ton </a:t>
            </a:r>
            <a:r>
              <a:rPr lang="nl-NL" dirty="0" err="1"/>
              <a:t>Tönjes</a:t>
            </a:r>
            <a:endParaRPr lang="nl-NL" dirty="0"/>
          </a:p>
          <a:p>
            <a:r>
              <a:rPr lang="nl-NL" dirty="0"/>
              <a:t>Monique de Vogel</a:t>
            </a:r>
          </a:p>
          <a:p>
            <a:r>
              <a:rPr lang="nl-NL" dirty="0"/>
              <a:t>Maarten van de Bosch</a:t>
            </a:r>
          </a:p>
          <a:p>
            <a:r>
              <a:rPr lang="nl-NL" dirty="0"/>
              <a:t>Dominique de Vogel</a:t>
            </a:r>
          </a:p>
          <a:p>
            <a:r>
              <a:rPr lang="nl-NL" dirty="0"/>
              <a:t>Thomas Hoekstra</a:t>
            </a:r>
          </a:p>
          <a:p>
            <a:r>
              <a:rPr lang="nl-NL" dirty="0"/>
              <a:t>Hessel van der Bij</a:t>
            </a:r>
          </a:p>
          <a:p>
            <a:r>
              <a:rPr lang="nl-NL" dirty="0"/>
              <a:t>Mirjam Postma</a:t>
            </a:r>
          </a:p>
          <a:p>
            <a:endParaRPr lang="nl-NL" dirty="0"/>
          </a:p>
          <a:p>
            <a:r>
              <a:rPr lang="nl-NL" dirty="0"/>
              <a:t>Daarnaast extra kampleiding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66" y="2336872"/>
            <a:ext cx="3318933" cy="33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houdt het kamp in?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38878"/>
          </a:xfrm>
        </p:spPr>
        <p:txBody>
          <a:bodyPr>
            <a:normAutofit/>
          </a:bodyPr>
          <a:lstStyle/>
          <a:p>
            <a:r>
              <a:rPr lang="nl-NL" dirty="0"/>
              <a:t>Voor wie</a:t>
            </a:r>
          </a:p>
          <a:p>
            <a:r>
              <a:rPr lang="nl-NL" dirty="0"/>
              <a:t>Doel van het kamp: jong &amp; oud door elkaar heen</a:t>
            </a:r>
          </a:p>
          <a:p>
            <a:r>
              <a:rPr lang="nl-NL" dirty="0"/>
              <a:t>Inschrijven</a:t>
            </a:r>
          </a:p>
          <a:p>
            <a:r>
              <a:rPr lang="nl-NL" dirty="0"/>
              <a:t>Kosten</a:t>
            </a:r>
          </a:p>
          <a:p>
            <a:r>
              <a:rPr lang="nl-NL" dirty="0"/>
              <a:t>Locatie</a:t>
            </a:r>
          </a:p>
          <a:p>
            <a:r>
              <a:rPr lang="nl-NL" dirty="0"/>
              <a:t>Wat gaan we doen</a:t>
            </a:r>
          </a:p>
          <a:p>
            <a:r>
              <a:rPr lang="nl-NL" dirty="0"/>
              <a:t>Verschillen in leeftijden</a:t>
            </a:r>
          </a:p>
          <a:p>
            <a:r>
              <a:rPr lang="nl-NL" dirty="0"/>
              <a:t>Thema</a:t>
            </a:r>
          </a:p>
          <a:p>
            <a:r>
              <a:rPr lang="nl-NL" dirty="0"/>
              <a:t>Team NL korfbal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4B1C97F2-11B8-294D-AC9D-C715657B7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056" y="2005635"/>
            <a:ext cx="3382772" cy="48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Praktische zaken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Wat moet je meenemen?</a:t>
            </a:r>
          </a:p>
          <a:p>
            <a:endParaRPr lang="nl-NL" dirty="0"/>
          </a:p>
          <a:p>
            <a:r>
              <a:rPr lang="nl-NL" dirty="0"/>
              <a:t>Slaapzak + luchtbed (1 persoons) + kussen</a:t>
            </a:r>
          </a:p>
          <a:p>
            <a:r>
              <a:rPr lang="nl-NL" dirty="0"/>
              <a:t>Kleren + schoenen die vies/nat mogen worden</a:t>
            </a:r>
          </a:p>
          <a:p>
            <a:r>
              <a:rPr lang="nl-NL" dirty="0"/>
              <a:t>Logeerspullen</a:t>
            </a:r>
          </a:p>
          <a:p>
            <a:r>
              <a:rPr lang="nl-NL" dirty="0"/>
              <a:t>Bestek + </a:t>
            </a:r>
            <a:r>
              <a:rPr lang="nl-NL" dirty="0" smtClean="0"/>
              <a:t>bord en beker (naam er op)</a:t>
            </a:r>
            <a:endParaRPr lang="nl-NL" dirty="0"/>
          </a:p>
          <a:p>
            <a:endParaRPr lang="nl-NL" dirty="0"/>
          </a:p>
          <a:p>
            <a:r>
              <a:rPr lang="nl-NL" dirty="0"/>
              <a:t>Iedereen vertrekt vanaf de kantine en we sluiten </a:t>
            </a:r>
          </a:p>
          <a:p>
            <a:pPr marL="0" indent="0">
              <a:buNone/>
            </a:pPr>
            <a:r>
              <a:rPr lang="nl-NL" dirty="0"/>
              <a:t>   gezamenlijk af in de kantine</a:t>
            </a:r>
          </a:p>
          <a:p>
            <a:endParaRPr lang="nl-NL" dirty="0"/>
          </a:p>
          <a:p>
            <a:endParaRPr lang="nl-NL" i="1" dirty="0"/>
          </a:p>
          <a:p>
            <a:endParaRPr lang="nl-NL" i="1" dirty="0"/>
          </a:p>
          <a:p>
            <a:r>
              <a:rPr lang="nl-NL" i="1" dirty="0"/>
              <a:t>Er volgt een digitaal kampboekje met o.a. een inpaklijst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2" y="2540000"/>
            <a:ext cx="3776133" cy="29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8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Programma woensdag: </a:t>
            </a:r>
            <a:r>
              <a:rPr lang="nl-NL" dirty="0" err="1"/>
              <a:t>Clinic</a:t>
            </a:r>
            <a:r>
              <a:rPr lang="nl-NL" dirty="0"/>
              <a:t> van Nederlands korfbal team, naar de locatie, eten, avondspel</a:t>
            </a:r>
          </a:p>
          <a:p>
            <a:r>
              <a:rPr lang="nl-NL" dirty="0"/>
              <a:t>Programma donderdag: Ontbijten, ochtend activiteit, lunch, middagactiviteit, vrije tijd, eten, bonte avond</a:t>
            </a:r>
          </a:p>
          <a:p>
            <a:r>
              <a:rPr lang="nl-NL" dirty="0"/>
              <a:t>Programma vrijdag: Ontbijten, ochtendspel, lunch, terug rijden, afsluiting in kantine</a:t>
            </a:r>
          </a:p>
          <a:p>
            <a:endParaRPr lang="nl-NL" dirty="0"/>
          </a:p>
          <a:p>
            <a:r>
              <a:rPr lang="nl-NL" dirty="0"/>
              <a:t>Spellen: ??</a:t>
            </a:r>
          </a:p>
          <a:p>
            <a:r>
              <a:rPr lang="nl-NL" dirty="0" err="1"/>
              <a:t>Tactief</a:t>
            </a:r>
            <a:endParaRPr lang="nl-NL" dirty="0"/>
          </a:p>
          <a:p>
            <a:endParaRPr lang="nl-NL" dirty="0"/>
          </a:p>
          <a:p>
            <a:r>
              <a:rPr lang="nl-NL" dirty="0"/>
              <a:t>Begeleiding op kangoeroe/F-team</a:t>
            </a:r>
          </a:p>
          <a:p>
            <a:r>
              <a:rPr lang="nl-NL" dirty="0"/>
              <a:t>Zwemdiploma</a:t>
            </a:r>
          </a:p>
          <a:p>
            <a:r>
              <a:rPr lang="nl-NL" dirty="0"/>
              <a:t>Verzekerd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2407" b="12407"/>
          <a:stretch/>
        </p:blipFill>
        <p:spPr>
          <a:xfrm>
            <a:off x="7010400" y="4114799"/>
            <a:ext cx="4267200" cy="24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2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D5998E-BC64-9240-A667-AC3E84E3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nog nodig?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D561AC7-2F99-7640-9951-EA72E494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u="sng" dirty="0"/>
              <a:t>HULP!</a:t>
            </a:r>
          </a:p>
          <a:p>
            <a:endParaRPr lang="nl-NL" dirty="0"/>
          </a:p>
          <a:p>
            <a:r>
              <a:rPr lang="nl-NL" dirty="0"/>
              <a:t>Vervoer heen en terug</a:t>
            </a:r>
          </a:p>
          <a:p>
            <a:r>
              <a:rPr lang="nl-NL" dirty="0"/>
              <a:t>Schoonmaak op accommodatie en kantine</a:t>
            </a:r>
          </a:p>
          <a:p>
            <a:r>
              <a:rPr lang="nl-NL" dirty="0"/>
              <a:t>Barpersoneel in de kantine</a:t>
            </a:r>
          </a:p>
          <a:p>
            <a:r>
              <a:rPr lang="nl-NL" dirty="0"/>
              <a:t>Hulp op het kamp (3 dagen blijven)</a:t>
            </a:r>
          </a:p>
        </p:txBody>
      </p:sp>
    </p:spTree>
    <p:extLst>
      <p:ext uri="{BB962C8B-B14F-4D97-AF65-F5344CB8AC3E}">
        <p14:creationId xmlns:p14="http://schemas.microsoft.com/office/powerpoint/2010/main" val="88769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nemen we niet mee?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Drank</a:t>
            </a:r>
          </a:p>
          <a:p>
            <a:r>
              <a:rPr lang="nl-NL" dirty="0"/>
              <a:t>Drugs</a:t>
            </a:r>
          </a:p>
          <a:p>
            <a:r>
              <a:rPr lang="nl-NL" dirty="0"/>
              <a:t>Teveel energie drank</a:t>
            </a:r>
          </a:p>
          <a:p>
            <a:r>
              <a:rPr lang="nl-NL" dirty="0" err="1"/>
              <a:t>Ipad</a:t>
            </a:r>
            <a:r>
              <a:rPr lang="nl-NL" dirty="0"/>
              <a:t> en andere </a:t>
            </a:r>
            <a:r>
              <a:rPr lang="nl-NL" dirty="0" err="1"/>
              <a:t>electronica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166" y="233687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4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Mailen kan altijd naar: </a:t>
            </a:r>
            <a:r>
              <a:rPr lang="nl-NL" dirty="0">
                <a:hlinkClick r:id="rId2"/>
              </a:rPr>
              <a:t>kamp@ckvunitas-perspectief.nl</a:t>
            </a:r>
            <a:endParaRPr lang="nl-NL" dirty="0"/>
          </a:p>
          <a:p>
            <a:endParaRPr lang="nl-NL" dirty="0"/>
          </a:p>
          <a:p>
            <a:r>
              <a:rPr lang="nl-NL" dirty="0"/>
              <a:t>Opgeven op </a:t>
            </a:r>
            <a:r>
              <a:rPr lang="nl-NL" dirty="0" err="1"/>
              <a:t>www.ckvunitas-perspectief.nl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A9107F1-E9FD-6E4E-B5BD-0DF5312BE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308" y="2182892"/>
            <a:ext cx="3164979" cy="44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6905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Berlijn</Template>
  <TotalTime>10947</TotalTime>
  <Words>256</Words>
  <Application>Microsoft Office PowerPoint</Application>
  <PresentationFormat>Breedbeeld</PresentationFormat>
  <Paragraphs>64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Berlijn</vt:lpstr>
      <vt:lpstr>INFORMATIEAVOND UNITAS/TACTIEF JEUGDKAMP </vt:lpstr>
      <vt:lpstr>Wie zijn wij?</vt:lpstr>
      <vt:lpstr>Wat houdt het kamp in?</vt:lpstr>
      <vt:lpstr>Praktische zaken</vt:lpstr>
      <vt:lpstr>Wat gaan we doen?</vt:lpstr>
      <vt:lpstr>Wat hebben wij nog nodig?</vt:lpstr>
      <vt:lpstr>Wat nemen we niet mee?</vt:lpstr>
      <vt:lpstr>Vragen?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INFORMATIEAVOND UNITAS KAMP </dc:title>
  <dc:creator>Microsoft Office-gebruiker</dc:creator>
  <cp:lastModifiedBy>tonjes1@zonnet.nl</cp:lastModifiedBy>
  <cp:revision>15</cp:revision>
  <dcterms:created xsi:type="dcterms:W3CDTF">2017-03-13T20:39:39Z</dcterms:created>
  <dcterms:modified xsi:type="dcterms:W3CDTF">2018-03-15T22:00:35Z</dcterms:modified>
</cp:coreProperties>
</file>